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9" r:id="rId12"/>
    <p:sldId id="270" r:id="rId13"/>
    <p:sldId id="271" r:id="rId14"/>
    <p:sldId id="264" r:id="rId15"/>
    <p:sldId id="272" r:id="rId16"/>
    <p:sldId id="267" r:id="rId17"/>
    <p:sldId id="268" r:id="rId18"/>
    <p:sldId id="273" r:id="rId19"/>
    <p:sldId id="274" r:id="rId20"/>
    <p:sldId id="275" r:id="rId21"/>
    <p:sldId id="282" r:id="rId22"/>
    <p:sldId id="278" r:id="rId23"/>
    <p:sldId id="279" r:id="rId24"/>
    <p:sldId id="280" r:id="rId25"/>
    <p:sldId id="281" r:id="rId26"/>
    <p:sldId id="284" r:id="rId27"/>
    <p:sldId id="286" r:id="rId28"/>
    <p:sldId id="285" r:id="rId29"/>
    <p:sldId id="283" r:id="rId30"/>
    <p:sldId id="287" r:id="rId31"/>
    <p:sldId id="288" r:id="rId32"/>
    <p:sldId id="289" r:id="rId33"/>
    <p:sldId id="290" r:id="rId34"/>
  </p:sldIdLst>
  <p:sldSz cx="9144000" cy="6858000" type="screen4x3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EA518E-160A-4BB6-8D3C-E7CDCF387E85}" type="datetimeFigureOut">
              <a:rPr lang="es-CL" smtClean="0"/>
              <a:t>12-07-2012</a:t>
            </a:fld>
            <a:endParaRPr lang="es-CL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CF9E66-764C-43FA-AA0E-547C9C594E7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12583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9E66-764C-43FA-AA0E-547C9C594E78}" type="slidenum">
              <a:rPr lang="es-CL" smtClean="0"/>
              <a:t>1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419546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9E66-764C-43FA-AA0E-547C9C594E78}" type="slidenum">
              <a:rPr lang="es-CL" smtClean="0"/>
              <a:t>10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410685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9E66-764C-43FA-AA0E-547C9C594E78}" type="slidenum">
              <a:rPr lang="es-CL" smtClean="0"/>
              <a:t>11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782465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9E66-764C-43FA-AA0E-547C9C594E78}" type="slidenum">
              <a:rPr lang="es-CL" smtClean="0"/>
              <a:t>12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730436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9E66-764C-43FA-AA0E-547C9C594E78}" type="slidenum">
              <a:rPr lang="es-CL" smtClean="0"/>
              <a:t>13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239291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9E66-764C-43FA-AA0E-547C9C594E78}" type="slidenum">
              <a:rPr lang="es-CL" smtClean="0"/>
              <a:t>14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502178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9E66-764C-43FA-AA0E-547C9C594E78}" type="slidenum">
              <a:rPr lang="es-CL" smtClean="0"/>
              <a:t>15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072763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9E66-764C-43FA-AA0E-547C9C594E78}" type="slidenum">
              <a:rPr lang="es-CL" smtClean="0"/>
              <a:t>16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304376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9E66-764C-43FA-AA0E-547C9C594E78}" type="slidenum">
              <a:rPr lang="es-CL" smtClean="0"/>
              <a:t>17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72812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9E66-764C-43FA-AA0E-547C9C594E78}" type="slidenum">
              <a:rPr lang="es-CL" smtClean="0"/>
              <a:t>18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941612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9E66-764C-43FA-AA0E-547C9C594E78}" type="slidenum">
              <a:rPr lang="es-CL" smtClean="0"/>
              <a:t>19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997872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9E66-764C-43FA-AA0E-547C9C594E78}" type="slidenum">
              <a:rPr lang="es-CL" smtClean="0"/>
              <a:t>2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922274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9E66-764C-43FA-AA0E-547C9C594E78}" type="slidenum">
              <a:rPr lang="es-CL" smtClean="0"/>
              <a:t>20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06077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9E66-764C-43FA-AA0E-547C9C594E78}" type="slidenum">
              <a:rPr lang="es-CL" smtClean="0"/>
              <a:t>21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1437325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9E66-764C-43FA-AA0E-547C9C594E78}" type="slidenum">
              <a:rPr lang="es-CL" smtClean="0"/>
              <a:t>22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479629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9E66-764C-43FA-AA0E-547C9C594E78}" type="slidenum">
              <a:rPr lang="es-CL" smtClean="0"/>
              <a:t>23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3432417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9E66-764C-43FA-AA0E-547C9C594E78}" type="slidenum">
              <a:rPr lang="es-CL" smtClean="0"/>
              <a:t>24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9966721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9E66-764C-43FA-AA0E-547C9C594E78}" type="slidenum">
              <a:rPr lang="es-CL" smtClean="0"/>
              <a:t>25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5847264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9E66-764C-43FA-AA0E-547C9C594E78}" type="slidenum">
              <a:rPr lang="es-CL" smtClean="0"/>
              <a:t>26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901323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9E66-764C-43FA-AA0E-547C9C594E78}" type="slidenum">
              <a:rPr lang="es-CL" smtClean="0"/>
              <a:t>27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538813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9E66-764C-43FA-AA0E-547C9C594E78}" type="slidenum">
              <a:rPr lang="es-CL" smtClean="0"/>
              <a:t>28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5807413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9E66-764C-43FA-AA0E-547C9C594E78}" type="slidenum">
              <a:rPr lang="es-CL" smtClean="0"/>
              <a:t>29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857696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9E66-764C-43FA-AA0E-547C9C594E78}" type="slidenum">
              <a:rPr lang="es-CL" smtClean="0"/>
              <a:t>3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0715473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9E66-764C-43FA-AA0E-547C9C594E78}" type="slidenum">
              <a:rPr lang="es-CL" smtClean="0"/>
              <a:t>30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5681205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9E66-764C-43FA-AA0E-547C9C594E78}" type="slidenum">
              <a:rPr lang="es-CL" smtClean="0"/>
              <a:t>31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8530843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9E66-764C-43FA-AA0E-547C9C594E78}" type="slidenum">
              <a:rPr lang="es-CL" smtClean="0"/>
              <a:t>32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3056344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9E66-764C-43FA-AA0E-547C9C594E78}" type="slidenum">
              <a:rPr lang="es-CL" smtClean="0"/>
              <a:t>33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568196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9E66-764C-43FA-AA0E-547C9C594E78}" type="slidenum">
              <a:rPr lang="es-CL" smtClean="0"/>
              <a:t>4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34984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9E66-764C-43FA-AA0E-547C9C594E78}" type="slidenum">
              <a:rPr lang="es-CL" smtClean="0"/>
              <a:t>5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14979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9E66-764C-43FA-AA0E-547C9C594E78}" type="slidenum">
              <a:rPr lang="es-CL" smtClean="0"/>
              <a:t>6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106263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9E66-764C-43FA-AA0E-547C9C594E78}" type="slidenum">
              <a:rPr lang="es-CL" smtClean="0"/>
              <a:t>7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548721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9E66-764C-43FA-AA0E-547C9C594E78}" type="slidenum">
              <a:rPr lang="es-CL" smtClean="0"/>
              <a:t>8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358666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9E66-764C-43FA-AA0E-547C9C594E78}" type="slidenum">
              <a:rPr lang="es-CL" smtClean="0"/>
              <a:t>9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67543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91343-C2BC-4868-BFE3-8E6CDC4D4B19}" type="datetimeFigureOut">
              <a:rPr lang="es-CL" smtClean="0"/>
              <a:t>12-07-2012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69B7-81AD-44F2-98F6-1879B3B74A0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55290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91343-C2BC-4868-BFE3-8E6CDC4D4B19}" type="datetimeFigureOut">
              <a:rPr lang="es-CL" smtClean="0"/>
              <a:t>12-07-2012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69B7-81AD-44F2-98F6-1879B3B74A0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95545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91343-C2BC-4868-BFE3-8E6CDC4D4B19}" type="datetimeFigureOut">
              <a:rPr lang="es-CL" smtClean="0"/>
              <a:t>12-07-2012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69B7-81AD-44F2-98F6-1879B3B74A0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83561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91343-C2BC-4868-BFE3-8E6CDC4D4B19}" type="datetimeFigureOut">
              <a:rPr lang="es-CL" smtClean="0"/>
              <a:t>12-07-2012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69B7-81AD-44F2-98F6-1879B3B74A0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04962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91343-C2BC-4868-BFE3-8E6CDC4D4B19}" type="datetimeFigureOut">
              <a:rPr lang="es-CL" smtClean="0"/>
              <a:t>12-07-2012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69B7-81AD-44F2-98F6-1879B3B74A0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15021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91343-C2BC-4868-BFE3-8E6CDC4D4B19}" type="datetimeFigureOut">
              <a:rPr lang="es-CL" smtClean="0"/>
              <a:t>12-07-2012</a:t>
            </a:fld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69B7-81AD-44F2-98F6-1879B3B74A0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46957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91343-C2BC-4868-BFE3-8E6CDC4D4B19}" type="datetimeFigureOut">
              <a:rPr lang="es-CL" smtClean="0"/>
              <a:t>12-07-2012</a:t>
            </a:fld>
            <a:endParaRPr lang="es-CL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69B7-81AD-44F2-98F6-1879B3B74A0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7564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91343-C2BC-4868-BFE3-8E6CDC4D4B19}" type="datetimeFigureOut">
              <a:rPr lang="es-CL" smtClean="0"/>
              <a:t>12-07-2012</a:t>
            </a:fld>
            <a:endParaRPr lang="es-C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69B7-81AD-44F2-98F6-1879B3B74A0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09586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91343-C2BC-4868-BFE3-8E6CDC4D4B19}" type="datetimeFigureOut">
              <a:rPr lang="es-CL" smtClean="0"/>
              <a:t>12-07-2012</a:t>
            </a:fld>
            <a:endParaRPr lang="es-C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69B7-81AD-44F2-98F6-1879B3B74A0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42606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91343-C2BC-4868-BFE3-8E6CDC4D4B19}" type="datetimeFigureOut">
              <a:rPr lang="es-CL" smtClean="0"/>
              <a:t>12-07-2012</a:t>
            </a:fld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69B7-81AD-44F2-98F6-1879B3B74A0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59603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91343-C2BC-4868-BFE3-8E6CDC4D4B19}" type="datetimeFigureOut">
              <a:rPr lang="es-CL" smtClean="0"/>
              <a:t>12-07-2012</a:t>
            </a:fld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69B7-81AD-44F2-98F6-1879B3B74A0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5739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91343-C2BC-4868-BFE3-8E6CDC4D4B19}" type="datetimeFigureOut">
              <a:rPr lang="es-CL" smtClean="0"/>
              <a:t>12-07-2012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C69B7-81AD-44F2-98F6-1879B3B74A0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74176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8381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92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96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25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85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60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854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81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4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0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24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04" y="-20604"/>
            <a:ext cx="9165704" cy="6874278"/>
          </a:xfrm>
        </p:spPr>
      </p:pic>
    </p:spTree>
    <p:extLst>
      <p:ext uri="{BB962C8B-B14F-4D97-AF65-F5344CB8AC3E}">
        <p14:creationId xmlns:p14="http://schemas.microsoft.com/office/powerpoint/2010/main" val="2666143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609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63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770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49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48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43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31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41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254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52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07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47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312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9150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727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77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814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62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37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22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ILTON\Desktop\FIGURAS CRISTIANAS 2\Imagenes\Ede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4338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817</TotalTime>
  <Words>33</Words>
  <Application>Microsoft Office PowerPoint</Application>
  <PresentationFormat>Presentación en pantalla (4:3)</PresentationFormat>
  <Paragraphs>33</Paragraphs>
  <Slides>33</Slides>
  <Notes>33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34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MILTON</dc:creator>
  <cp:lastModifiedBy>Instituto Comercial</cp:lastModifiedBy>
  <cp:revision>14</cp:revision>
  <dcterms:created xsi:type="dcterms:W3CDTF">2011-05-13T20:08:26Z</dcterms:created>
  <dcterms:modified xsi:type="dcterms:W3CDTF">2012-07-13T03:49:10Z</dcterms:modified>
</cp:coreProperties>
</file>